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5903"/>
  </p:normalViewPr>
  <p:slideViewPr>
    <p:cSldViewPr snapToGrid="0" showGuides="1">
      <p:cViewPr varScale="1">
        <p:scale>
          <a:sx n="102" d="100"/>
          <a:sy n="102" d="100"/>
        </p:scale>
        <p:origin x="192" y="344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D4EB-D6E3-B957-8499-DB6B8FFAE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FC367-610B-3CDA-8362-8B2D8E271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18800-8159-DFF7-104F-6F834D13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C8D6-FDB0-822F-9C65-6F4754A4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79717-E688-8A93-F9BA-4C2ECAA3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2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0636-5EA6-9142-381D-B7200FB7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64139-1E5D-CADD-4CCF-B8E67C63D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5095-0521-C5C9-6CE4-43B7CC9B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BD635-DACB-8726-6D13-2AE6204C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20DE0-7D72-CE83-DA72-283ADCD8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6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D6DFAF-F564-9C85-3608-0F41C9BBF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9DF0E-BFB6-84B4-130D-29E1135F2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F006-AF1A-A46A-B3F0-3CB71737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D30A-6EBF-BC1E-BA11-A416DFFB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E67A-B864-18DE-4E24-F40D9A06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0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9194-9ECC-6DE4-1230-37AC1764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A0FBD-B107-44ED-F8D1-88048932A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9D13-9052-461F-32EE-35803965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3B9B4-3629-8751-BCA0-151F0985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2DB96-A3D5-EDFD-570D-D82B0122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24EE-0BE2-064A-28B4-38408522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E65-27E1-1B4B-3706-A7BE668AD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63905-DC85-DE81-3739-6C61A031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93B9-3559-8F23-A10B-6516DB08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DF9FD-81EE-9BA8-055B-7375135E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3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B6F9-F923-FFC7-8505-0720EB65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E715-AB35-07FF-5ED3-A28D16A1D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E6BA1-0459-6CB6-A574-464C6867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7F324-2D3D-EC4A-4B23-064BAB6C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764D5-5AD2-FDAB-1C69-24C3391D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D0BA1-837B-31AB-E83D-644FB360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9F98-5867-CAF2-408F-2BD3BEF2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2374C-6D4D-B0A6-11B3-3DD046636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33A7F-1E9A-081D-8107-5827DA211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C4B1B-C243-5856-2448-3DD1D44BA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631AF-C48A-85F7-2563-BF445FE33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01925-69D6-4DCD-A09B-C9F2920C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B0314-7FEF-A41B-E0AB-E6BDCC23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91893-9A3E-557E-34DD-9EBDBD7D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6FF7-5D1E-1351-D78E-80190395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9FC6C-54F7-787D-151C-3B72C2D5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03AB6-3DC6-B172-2277-EAA2E4AD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7F3DC-1676-BC40-400C-77DEB13C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2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EEFC6-8067-92DF-38BE-DB28ECE4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3A9F5-EC85-7024-19EF-3BACC88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E505-7094-9F9E-E484-32054D7D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8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4CEE-BE4E-EE90-6BDB-0FFF0A03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73DD-F79C-6A4C-59F5-1B22B5513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4453D-7E8B-85E7-0DA3-90651A61E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ECB09-EDF1-9030-9BE6-2D89D133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D72D8-D73F-34EB-A9FA-B83FF613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5A9D4-2151-2663-28E0-56A2B0EA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5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16FF-E96D-0366-EC7C-4F887C0B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807EA-A443-3E7C-ADDF-F4E00E34CB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7A66-D22C-DDC4-5C51-9F2DAB658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49627-AE6E-AC1C-764E-4A1452AD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AB53E-AD1F-17D1-7B4F-66232BC0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97825-D4D3-D11F-816E-11F799B8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1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79737-6854-A0AA-D42B-84DC822F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5D48A-B756-D78F-3FF3-B4CE7123F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4E624-8806-9A32-6CF6-60AA4349E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B2F5D-FC51-4542-8043-8D561FC62385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D7A66-8CDE-C513-8A9B-22AB56C5E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E7077-7EA9-775B-16EB-731CF51F8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7774-42F7-F547-B816-5A2D63E6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9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pink gradient&#10;&#10;Description automatically generated">
            <a:extLst>
              <a:ext uri="{FF2B5EF4-FFF2-40B4-BE49-F238E27FC236}">
                <a16:creationId xmlns:a16="http://schemas.microsoft.com/office/drawing/2014/main" id="{8C1ED54C-B0D2-349C-D108-707AF6E0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1119526"/>
            <a:ext cx="12205368" cy="4644000"/>
          </a:xfrm>
          <a:prstGeom prst="rect">
            <a:avLst/>
          </a:prstGeom>
        </p:spPr>
      </p:pic>
      <p:pic>
        <p:nvPicPr>
          <p:cNvPr id="7" name="Picture 6" descr="A yellow circle with a black background&#10;&#10;Description automatically generated">
            <a:extLst>
              <a:ext uri="{FF2B5EF4-FFF2-40B4-BE49-F238E27FC236}">
                <a16:creationId xmlns:a16="http://schemas.microsoft.com/office/drawing/2014/main" id="{0061C8F8-C30C-2578-2B6A-4C65502E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2" y="1795092"/>
            <a:ext cx="5301552" cy="432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8DC821-BA01-70A7-430A-14790CB3FE19}"/>
              </a:ext>
            </a:extLst>
          </p:cNvPr>
          <p:cNvGrpSpPr/>
          <p:nvPr/>
        </p:nvGrpSpPr>
        <p:grpSpPr>
          <a:xfrm>
            <a:off x="1767468" y="2706544"/>
            <a:ext cx="2872695" cy="2520000"/>
            <a:chOff x="1767468" y="2706544"/>
            <a:chExt cx="2872695" cy="252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65BC62-BDE4-DBB4-6DE5-F7D605DEF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858"/>
            <a:stretch/>
          </p:blipFill>
          <p:spPr>
            <a:xfrm>
              <a:off x="1767468" y="2706544"/>
              <a:ext cx="2486434" cy="2486435"/>
            </a:xfrm>
            <a:prstGeom prst="ellipse">
              <a:avLst/>
            </a:prstGeom>
          </p:spPr>
        </p:pic>
        <p:pic>
          <p:nvPicPr>
            <p:cNvPr id="9" name="Picture 8" descr="A close-up of a smart phone&#10;&#10;Description automatically generated">
              <a:extLst>
                <a:ext uri="{FF2B5EF4-FFF2-40B4-BE49-F238E27FC236}">
                  <a16:creationId xmlns:a16="http://schemas.microsoft.com/office/drawing/2014/main" id="{AB724921-7B4A-C079-24B6-99875ECC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6853" y="2949530"/>
              <a:ext cx="1393310" cy="2277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785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gradient&#10;&#10;Description automatically generated">
            <a:extLst>
              <a:ext uri="{FF2B5EF4-FFF2-40B4-BE49-F238E27FC236}">
                <a16:creationId xmlns:a16="http://schemas.microsoft.com/office/drawing/2014/main" id="{CBF3122F-F75A-C3F7-1E95-E88860E4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1102290"/>
            <a:ext cx="12203016" cy="4643098"/>
          </a:xfrm>
          <a:prstGeom prst="rect">
            <a:avLst/>
          </a:prstGeom>
        </p:spPr>
      </p:pic>
      <p:pic>
        <p:nvPicPr>
          <p:cNvPr id="7" name="Picture 6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9B4D126C-2BAF-D598-A98D-88B1706F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2" y="1807619"/>
            <a:ext cx="5301567" cy="4320000"/>
          </a:xfrm>
          <a:prstGeom prst="rect">
            <a:avLst/>
          </a:prstGeom>
        </p:spPr>
      </p:pic>
      <p:pic>
        <p:nvPicPr>
          <p:cNvPr id="8" name="Picture 7" descr="A person with earphones and a phone&#10;&#10;Description automatically generated">
            <a:extLst>
              <a:ext uri="{FF2B5EF4-FFF2-40B4-BE49-F238E27FC236}">
                <a16:creationId xmlns:a16="http://schemas.microsoft.com/office/drawing/2014/main" id="{556690D0-FC55-B93B-773B-AB2A2ACD7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91619"/>
            <a:ext cx="3178361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4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purple gradient&#10;&#10;Description automatically generated">
            <a:extLst>
              <a:ext uri="{FF2B5EF4-FFF2-40B4-BE49-F238E27FC236}">
                <a16:creationId xmlns:a16="http://schemas.microsoft.com/office/drawing/2014/main" id="{45844E8B-72BC-CFB7-C084-0613DDBF2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7" y="1102289"/>
            <a:ext cx="12203013" cy="4643097"/>
          </a:xfrm>
          <a:prstGeom prst="rect">
            <a:avLst/>
          </a:prstGeom>
        </p:spPr>
      </p:pic>
      <p:pic>
        <p:nvPicPr>
          <p:cNvPr id="7" name="Picture 6" descr="A blue circle with a purple circle in the middle&#10;&#10;Description automatically generated">
            <a:extLst>
              <a:ext uri="{FF2B5EF4-FFF2-40B4-BE49-F238E27FC236}">
                <a16:creationId xmlns:a16="http://schemas.microsoft.com/office/drawing/2014/main" id="{DC5495CC-CFCE-337E-BE54-17317BBFB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5" y="1803017"/>
            <a:ext cx="5301567" cy="432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2F7A6E-360C-0ED4-E1F4-AFCC6C32F69A}"/>
              </a:ext>
            </a:extLst>
          </p:cNvPr>
          <p:cNvGrpSpPr>
            <a:grpSpLocks noChangeAspect="1"/>
          </p:cNvGrpSpPr>
          <p:nvPr/>
        </p:nvGrpSpPr>
        <p:grpSpPr>
          <a:xfrm>
            <a:off x="1724419" y="2703017"/>
            <a:ext cx="2925615" cy="2520000"/>
            <a:chOff x="1132603" y="2660149"/>
            <a:chExt cx="5332992" cy="4591907"/>
          </a:xfrm>
        </p:grpSpPr>
        <p:pic>
          <p:nvPicPr>
            <p:cNvPr id="9" name="Picture 8" descr="A person wearing earbuds and smiling&#10;&#10;Description automatically generated">
              <a:extLst>
                <a:ext uri="{FF2B5EF4-FFF2-40B4-BE49-F238E27FC236}">
                  <a16:creationId xmlns:a16="http://schemas.microsoft.com/office/drawing/2014/main" id="{046F3851-0A93-C6EC-0CB3-E1C32D7FC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654" t="16691" r="26536" b="16193"/>
            <a:stretch/>
          </p:blipFill>
          <p:spPr>
            <a:xfrm>
              <a:off x="1132603" y="2660149"/>
              <a:ext cx="4592777" cy="4591907"/>
            </a:xfrm>
            <a:prstGeom prst="ellipse">
              <a:avLst/>
            </a:prstGeom>
          </p:spPr>
        </p:pic>
        <p:pic>
          <p:nvPicPr>
            <p:cNvPr id="10" name="Picture 9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8EA86C41-7EEB-704F-35A1-34A6D5F40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1550" y="3218935"/>
              <a:ext cx="2284045" cy="3948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32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blue gradient&#10;&#10;Description automatically generated">
            <a:extLst>
              <a:ext uri="{FF2B5EF4-FFF2-40B4-BE49-F238E27FC236}">
                <a16:creationId xmlns:a16="http://schemas.microsoft.com/office/drawing/2014/main" id="{B21936FF-94BE-5425-19D9-DD3362AE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7" y="1100829"/>
            <a:ext cx="12239774" cy="4657084"/>
          </a:xfrm>
          <a:prstGeom prst="rect">
            <a:avLst/>
          </a:prstGeom>
        </p:spPr>
      </p:pic>
      <p:pic>
        <p:nvPicPr>
          <p:cNvPr id="5" name="Picture 4" descr="A pink circle with a black background&#10;&#10;Description automatically generated">
            <a:extLst>
              <a:ext uri="{FF2B5EF4-FFF2-40B4-BE49-F238E27FC236}">
                <a16:creationId xmlns:a16="http://schemas.microsoft.com/office/drawing/2014/main" id="{96A9F1D3-5E43-8336-802C-951E32F38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6" y="1803017"/>
            <a:ext cx="53015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2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background&#10;&#10;Description automatically generated">
            <a:extLst>
              <a:ext uri="{FF2B5EF4-FFF2-40B4-BE49-F238E27FC236}">
                <a16:creationId xmlns:a16="http://schemas.microsoft.com/office/drawing/2014/main" id="{965F4F7C-E9DE-E003-1B23-A34319FF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1114815"/>
            <a:ext cx="12203016" cy="4643098"/>
          </a:xfrm>
          <a:prstGeom prst="rect">
            <a:avLst/>
          </a:prstGeom>
        </p:spPr>
      </p:pic>
      <p:pic>
        <p:nvPicPr>
          <p:cNvPr id="8" name="Picture 7" descr="A yellow circle with a black background&#10;&#10;Description automatically generated">
            <a:extLst>
              <a:ext uri="{FF2B5EF4-FFF2-40B4-BE49-F238E27FC236}">
                <a16:creationId xmlns:a16="http://schemas.microsoft.com/office/drawing/2014/main" id="{A6E5F976-DD28-51AA-8814-873A9ADC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2" y="1795092"/>
            <a:ext cx="5301552" cy="4320000"/>
          </a:xfrm>
          <a:prstGeom prst="rect">
            <a:avLst/>
          </a:prstGeom>
        </p:spPr>
      </p:pic>
      <p:pic>
        <p:nvPicPr>
          <p:cNvPr id="12" name="Picture 11" descr="A computer mouse on a colorful circle&#10;&#10;Description automatically generated">
            <a:extLst>
              <a:ext uri="{FF2B5EF4-FFF2-40B4-BE49-F238E27FC236}">
                <a16:creationId xmlns:a16="http://schemas.microsoft.com/office/drawing/2014/main" id="{4908E4DD-44D5-617B-286B-9F2010073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4" t="26291" r="15452" b="16052"/>
          <a:stretch/>
        </p:blipFill>
        <p:spPr>
          <a:xfrm>
            <a:off x="1743502" y="2695092"/>
            <a:ext cx="2514611" cy="25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85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purple and orange background&#10;&#10;Description automatically generated">
            <a:extLst>
              <a:ext uri="{FF2B5EF4-FFF2-40B4-BE49-F238E27FC236}">
                <a16:creationId xmlns:a16="http://schemas.microsoft.com/office/drawing/2014/main" id="{4650573B-AC19-71DE-A46E-5688C2552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7" y="1102290"/>
            <a:ext cx="12203013" cy="4643097"/>
          </a:xfrm>
          <a:prstGeom prst="rect">
            <a:avLst/>
          </a:prstGeom>
        </p:spPr>
      </p:pic>
      <p:pic>
        <p:nvPicPr>
          <p:cNvPr id="6" name="Picture 5" descr="A pink circle with a black background&#10;&#10;Description automatically generated">
            <a:extLst>
              <a:ext uri="{FF2B5EF4-FFF2-40B4-BE49-F238E27FC236}">
                <a16:creationId xmlns:a16="http://schemas.microsoft.com/office/drawing/2014/main" id="{705C9E6A-F9C8-9F04-277B-AD1B4F6C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6" y="1803017"/>
            <a:ext cx="53015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colorful background&#10;&#10;Description automatically generated">
            <a:extLst>
              <a:ext uri="{FF2B5EF4-FFF2-40B4-BE49-F238E27FC236}">
                <a16:creationId xmlns:a16="http://schemas.microsoft.com/office/drawing/2014/main" id="{8DBCE8AC-D29A-CC95-372F-DD67926F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1114816"/>
            <a:ext cx="12203016" cy="4643098"/>
          </a:xfrm>
          <a:prstGeom prst="rect">
            <a:avLst/>
          </a:prstGeom>
        </p:spPr>
      </p:pic>
      <p:pic>
        <p:nvPicPr>
          <p:cNvPr id="6" name="Picture 5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097BEB5E-19A2-06C0-9D70-446101EA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2" y="1807619"/>
            <a:ext cx="53015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3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purple background&#10;&#10;Description automatically generated">
            <a:extLst>
              <a:ext uri="{FF2B5EF4-FFF2-40B4-BE49-F238E27FC236}">
                <a16:creationId xmlns:a16="http://schemas.microsoft.com/office/drawing/2014/main" id="{30E0D5D8-0CEC-F398-8BF9-9EA3F2C8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1114817"/>
            <a:ext cx="12203016" cy="4643098"/>
          </a:xfrm>
          <a:prstGeom prst="rect">
            <a:avLst/>
          </a:prstGeom>
        </p:spPr>
      </p:pic>
      <p:pic>
        <p:nvPicPr>
          <p:cNvPr id="6" name="Picture 5" descr="A blue circle with a purple circle in the middle&#10;&#10;Description automatically generated">
            <a:extLst>
              <a:ext uri="{FF2B5EF4-FFF2-40B4-BE49-F238E27FC236}">
                <a16:creationId xmlns:a16="http://schemas.microsoft.com/office/drawing/2014/main" id="{A0291B17-5F47-B7D0-8F01-E25684A7C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5" y="1803017"/>
            <a:ext cx="53015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7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Andrews</dc:creator>
  <cp:lastModifiedBy>Gavin Andrews</cp:lastModifiedBy>
  <cp:revision>3</cp:revision>
  <dcterms:created xsi:type="dcterms:W3CDTF">2023-10-30T17:21:20Z</dcterms:created>
  <dcterms:modified xsi:type="dcterms:W3CDTF">2023-10-30T19:11:50Z</dcterms:modified>
</cp:coreProperties>
</file>